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25.xml" Type="http://schemas.openxmlformats.org/officeDocument/2006/relationships/slide" Id="rId30"/><Relationship Target="slides/slide7.xml" Type="http://schemas.openxmlformats.org/officeDocument/2006/relationships/slide" Id="rId12"/><Relationship Target="slides/slide26.xml" Type="http://schemas.openxmlformats.org/officeDocument/2006/relationships/slide" Id="rId31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7.xml" Type="http://schemas.openxmlformats.org/officeDocument/2006/relationships/slide" Id="rId32"/><Relationship Target="slides/slide28.xml" Type="http://schemas.openxmlformats.org/officeDocument/2006/relationships/slide" Id="rId33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6" name="Shape 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0" name="Shape 1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Pictures by Saleae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0.pn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1.xml" Type="http://schemas.openxmlformats.org/officeDocument/2006/relationships/theme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4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Intro to CANBus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Asynchronous Serial &amp; Drift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Bit changes allow resynchronization and removal of timing errors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RS-232 solves by forcing transistions between bytes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CAN solves with….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Bit Stuffing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Never transmit the same bit more than 5 times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Bit Stuffing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928425" x="1394837"/>
            <a:ext cy="1619250" cx="641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547677" x="1394850"/>
            <a:ext cy="1667396" cx="641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Bit Stuffing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Gotcha: 5 0s followed by stuffed 1 followed by 4 1s….what comes next?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Bit Stuffing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24025" x="1033462"/>
            <a:ext cy="1695450" cx="707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 Frames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Two formats: Base and Extended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Base has 11 bit identifiers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Extended has 29 bit identifiers (more addresses)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 Frames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Four types: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Data - frame containing node data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Remote - frame requesting data from a node. this fram contains no data itself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Error - transmitted by node detecting error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Overload - delay injection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Data Frame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The only frame for actual data transmission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Data Frame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090237" x="1195375"/>
            <a:ext cy="1704975" cx="675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822100" x="386587"/>
            <a:ext cy="1254449" cx="837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07349" x="1469050"/>
            <a:ext cy="4270200" cx="620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Topology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CANBus is a bus  :O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Single cable, many nodes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Extended Frames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915405" x="0"/>
            <a:ext cy="1312689" cx="914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2250" x="1891625"/>
            <a:ext cy="4221874" cx="536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Remote Frames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Usually data is sent autonomously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e.g. a sensor spitting out values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Remote frames allow for “requests” of data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Remote Frame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RTR-bit is dominant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No Data field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RTR = 0 ; DOMINANT in data frame</a:t>
            </a:r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RTR = 1 ; RECESSIVE in remote frame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EE nerds: Bonus points as to why?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Remote Frame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If a Remote frame and a data frame are sent at the same time, the Data framE wins arbitration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Security Options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lol wut?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ODB-II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Mandatory in all cars and light trucks sold in US since 1996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EOBD mandatory in EU since 2001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OBDII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– pin 4: chassis ground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– pin 5: signal ground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– pin 6: CANH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– pin 14: CANL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– pin 16: Battery Voltage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Summary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 is a very simple low-level protocol. Basically there’s an ID and 8 bytes of data...and that’s it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Topology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827443" x="4231268"/>
            <a:ext cy="2087875" cx="4353148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/>
          <p:nvPr/>
        </p:nvSpPr>
        <p:spPr>
          <a:xfrm>
            <a:off y="2719175" x="424525"/>
            <a:ext cy="440399" cx="377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YES</a:t>
            </a:r>
          </a:p>
        </p:txBody>
      </p:sp>
      <p:pic>
        <p:nvPicPr>
          <p:cNvPr id="38" name="Shape 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3112951" x="39325"/>
            <a:ext cy="1145346" cx="914399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/>
        </p:nvSpPr>
        <p:spPr>
          <a:xfrm>
            <a:off y="314500" x="5300750"/>
            <a:ext cy="440399" cx="377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Electrical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Sup EE nerds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Single differential pair w/ characteristic impedance of 120 ohms.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Ground wire also provided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Electrical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534838" x="484437"/>
            <a:ext cy="2073824" cx="817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Dominant and Recessive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Recessive - no node drives bus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Dominant - CANL pulled low, CANH pulled high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Dominant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115288" x="520899"/>
            <a:ext cy="912924" cx="810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 Transceiver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LogicSupply CANBus cape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transceives for BeagleBone Black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Logic States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CANH - CANL = 0V  === Logical 0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CANH - CANL = 3.3 or 5V  === Logical 1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