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17.xml" Type="http://schemas.openxmlformats.org/officeDocument/2006/relationships/slide" Id="rId2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s/slide18.xml" Type="http://schemas.openxmlformats.org/officeDocument/2006/relationships/slide" Id="rId2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slides/slide19.xml" Type="http://schemas.openxmlformats.org/officeDocument/2006/relationships/slide" Id="rId24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00.pn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1.xml" Type="http://schemas.openxmlformats.org/officeDocument/2006/relationships/theme" Id="rId8"/><Relationship Target="../slideLayouts/slideLayout6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CANBus Analysis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candump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Useful program for dumping canbus messages for offline analysis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candump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candump -cae any,0:0,#FFFFFFFF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candump -l can0,0:0#FFFFFFFF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cansend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used to send messages over canbus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cansend example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canplayer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Canplayer is a utility to replay the output of a candump onto a device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We will be using this to replay messages on a virtual CAN device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canplayer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$ canplayer vcan0=can0 &lt; /path/to/candump/log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None/>
            </a:pPr>
            <a:r>
              <a:rPr lang="en"/>
              <a:t>If you have candump listening on vcan0, you should see some frames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Language of your choice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OBDII PIDs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Bus will be filled with standard sensor data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Diagnostics tools have a query-response mechanism for getting information from an ECU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Standard OBD PID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Diagnostic reader initiates on ID 0x7DF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Each ECU on the bus (usually 1) will respond with their “ID” + 8. ECU “IDs” start at 0x7E0 and go to 0x7E8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Thus ECU will respond on PID 0x7E8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Standard OBD Response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Vehicle responds to PID with ID depending on the module responding.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Typical Engine ECU is 0x7E8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Prius hybrid and battery controllers are 0x7E9,0x7EA,etc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Tools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Beaglebone Black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Serial Cape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SocketCAN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can-utils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Language of your choice (...kind of)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BeagleBone Black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Serial Cape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Beaglebone device tree allows for runtime loading of hardware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Pre-installed debian comes with .dtb for the serial cape you have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SocketCAN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/>
              <a:t>CANbus stack for the Linux kernel (thank you Volkswagon Research)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Sets up CAN as a network device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n"/>
              <a:t>This means you can use much linux for many profits, CAN is just sockets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SocketCAN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#define CAN_EFF_FLAG 0x80000000U /* EFF/SFF is set in the MSB */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#define CAN_RTR_FLAG 0x40000000U /* remote transmission request */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#define CAN_ERR_FLAG 0x20000000U /* error message frame */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typedef __u32 canid_t;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#define CAN_MAX_DLC 9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#define CAN_MAX_DLEN 8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struct can_frame {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       canid_t can_id;  /* 32 bit CAN_ID + EFF/RTR/ERR flags */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       __u8	can_dlc; /* frame payload length in byte (0 .. CAN_MAX_DLEN) */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        __u8	data[CAN_MAX_DLEN] __attribute__aligned(8);</a:t>
            </a:r>
          </a:p>
          <a:p>
            <a:pPr rtl="0" lvl="0">
              <a:spcBef>
                <a:spcPts val="0"/>
              </a:spcBef>
              <a:buNone/>
            </a:pPr>
            <a:r>
              <a:rPr sz="900" lang="en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9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Device Configuration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n">
                <a:latin typeface="Courier New"/>
                <a:ea typeface="Courier New"/>
                <a:cs typeface="Courier New"/>
                <a:sym typeface="Courier New"/>
              </a:rPr>
              <a:t># ip link set can0 type can help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None/>
            </a:pPr>
            <a:r>
              <a:rPr sz="2400" lang="en">
                <a:latin typeface="Courier New"/>
                <a:ea typeface="Courier New"/>
                <a:cs typeface="Courier New"/>
                <a:sym typeface="Courier New"/>
              </a:rPr>
              <a:t># ip link set can0 up type can bitrate 500000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can-utils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vcan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modprobe vcan</a:t>
            </a:r>
          </a:p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ip link add vcan0 type vcan</a:t>
            </a:r>
          </a:p>
          <a:p>
            <a:pPr rtl="0" lvl="0">
              <a:spcBef>
                <a:spcPts val="0"/>
              </a:spcBef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ip link set vcan0 up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