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00.png" Type="http://schemas.openxmlformats.org/officeDocument/2006/relationships/image" Id="rId1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theme/theme1.xml" Type="http://schemas.openxmlformats.org/officeDocument/2006/relationships/theme" Id="rId8"/><Relationship Target="../slideLayouts/slideLayout6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tucrrc.utulsa.edu/ToyotaCAN.html" Type="http://schemas.openxmlformats.org/officeDocument/2006/relationships/hyperlink" TargetMode="External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CANBus Reversing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CANBus Reversing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IDs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Unique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Frequency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Data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anomalous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graphing/trending</a:t>
            </a:r>
          </a:p>
          <a:p>
            <a:pPr rtl="0" lvl="0" indent="-3429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n"/>
              <a:t>PID Standards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SAE J/1979</a:t>
            </a:r>
          </a:p>
          <a:p>
            <a:pPr rtl="0" lvl="1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1800" lang="en"/>
              <a:t>Majority of PIDs are non-standard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PID Standards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SAE J/1979 dictates some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Most are non-standard proprietary with little overlap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Database at ETI for the low low price of $7500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 need some tools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Unique ID finder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ID frequency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Data trends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CANBus IDs and Messages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Bus is saturated by messages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Components use ID to communicate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Each Make &amp; Model may vary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Requires Reverse engineering to identify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RPM example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Toyota: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RPM is sent over ID 0x2C4 as a big endian 16 bit integer at offset 0 (the messages are always 8 bytes)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RPM Example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See readrpm.js to display RPMs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canreplay -I diags/ingition.log vcan0=can0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Reversing IDs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Reverse engineering the protocols used by manufacturers can be difficult and there is no standard (hence OBDII PIDs)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Requiring bus write to get engine data is inherently insecure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Reversing IDs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Search the internet for projects such as </a:t>
            </a:r>
            <a:r>
              <a:rPr u="sng" lang="en">
                <a:solidFill>
                  <a:schemeClr val="hlink"/>
                </a:solidFill>
                <a:hlinkClick r:id="rId3"/>
              </a:rPr>
              <a:t>http://tucrrc.utulsa.edu/ToyotaCAN.html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